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63B9-022D-4C3A-AADD-DB4F58E09935}" type="datetimeFigureOut">
              <a:rPr lang="pt-BR" smtClean="0"/>
              <a:pPr/>
              <a:t>03/09/2013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4D0C-2231-4F43-A7D5-85D9F536DB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63B9-022D-4C3A-AADD-DB4F58E09935}" type="datetimeFigureOut">
              <a:rPr lang="pt-BR" smtClean="0"/>
              <a:pPr/>
              <a:t>03/09/2013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4D0C-2231-4F43-A7D5-85D9F536DB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63B9-022D-4C3A-AADD-DB4F58E09935}" type="datetimeFigureOut">
              <a:rPr lang="pt-BR" smtClean="0"/>
              <a:pPr/>
              <a:t>03/09/2013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4D0C-2231-4F43-A7D5-85D9F536DB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63B9-022D-4C3A-AADD-DB4F58E09935}" type="datetimeFigureOut">
              <a:rPr lang="pt-BR" smtClean="0"/>
              <a:pPr/>
              <a:t>03/09/2013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4D0C-2231-4F43-A7D5-85D9F536DB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63B9-022D-4C3A-AADD-DB4F58E09935}" type="datetimeFigureOut">
              <a:rPr lang="pt-BR" smtClean="0"/>
              <a:pPr/>
              <a:t>03/09/2013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4D0C-2231-4F43-A7D5-85D9F536DB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63B9-022D-4C3A-AADD-DB4F58E09935}" type="datetimeFigureOut">
              <a:rPr lang="pt-BR" smtClean="0"/>
              <a:pPr/>
              <a:t>03/09/2013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4D0C-2231-4F43-A7D5-85D9F536DB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63B9-022D-4C3A-AADD-DB4F58E09935}" type="datetimeFigureOut">
              <a:rPr lang="pt-BR" smtClean="0"/>
              <a:pPr/>
              <a:t>03/09/2013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4D0C-2231-4F43-A7D5-85D9F536DB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63B9-022D-4C3A-AADD-DB4F58E09935}" type="datetimeFigureOut">
              <a:rPr lang="pt-BR" smtClean="0"/>
              <a:pPr/>
              <a:t>03/09/2013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4D0C-2231-4F43-A7D5-85D9F536DB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63B9-022D-4C3A-AADD-DB4F58E09935}" type="datetimeFigureOut">
              <a:rPr lang="pt-BR" smtClean="0"/>
              <a:pPr/>
              <a:t>03/09/2013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4D0C-2231-4F43-A7D5-85D9F536DB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63B9-022D-4C3A-AADD-DB4F58E09935}" type="datetimeFigureOut">
              <a:rPr lang="pt-BR" smtClean="0"/>
              <a:pPr/>
              <a:t>03/09/2013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4D0C-2231-4F43-A7D5-85D9F536DB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63B9-022D-4C3A-AADD-DB4F58E09935}" type="datetimeFigureOut">
              <a:rPr lang="pt-BR" smtClean="0"/>
              <a:pPr/>
              <a:t>03/09/2013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4D0C-2231-4F43-A7D5-85D9F536DB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F63B9-022D-4C3A-AADD-DB4F58E09935}" type="datetimeFigureOut">
              <a:rPr lang="pt-BR" smtClean="0"/>
              <a:pPr/>
              <a:t>03/09/2013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14D0C-2231-4F43-A7D5-85D9F536DB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dirty="0" smtClean="0"/>
              <a:t>% de domicílios com (in)segurança alimentar no Brasil urbano e </a:t>
            </a:r>
            <a:r>
              <a:rPr lang="pt-BR" sz="3600" dirty="0" smtClean="0"/>
              <a:t>rural (2004/2009)</a:t>
            </a:r>
            <a:endParaRPr lang="pt-BR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17560" t="27673" r="19846" b="36239"/>
          <a:stretch>
            <a:fillRect/>
          </a:stretch>
        </p:blipFill>
        <p:spPr bwMode="auto">
          <a:xfrm>
            <a:off x="571472" y="1700808"/>
            <a:ext cx="7929618" cy="4752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179388" y="765175"/>
          <a:ext cx="8713787" cy="5843588"/>
        </p:xfrm>
        <a:graphic>
          <a:graphicData uri="http://schemas.openxmlformats.org/presentationml/2006/ole">
            <p:oleObj spid="_x0000_s14338" name="Gráfico" r:id="rId3" imgW="7924800" imgH="4069169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15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4" baseType="lpstr">
      <vt:lpstr>Tema do Office</vt:lpstr>
      <vt:lpstr>Gráfico</vt:lpstr>
      <vt:lpstr>% de domicílios com (in)segurança alimentar no Brasil urbano e rural (2004/2009)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aneter</dc:creator>
  <cp:lastModifiedBy>regina lucia carvalho de lima</cp:lastModifiedBy>
  <cp:revision>2</cp:revision>
  <dcterms:created xsi:type="dcterms:W3CDTF">2013-09-02T19:51:02Z</dcterms:created>
  <dcterms:modified xsi:type="dcterms:W3CDTF">2013-09-03T14:26:26Z</dcterms:modified>
</cp:coreProperties>
</file>